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72" r:id="rId7"/>
    <p:sldId id="271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embeddedFontLst>
    <p:embeddedFont>
      <p:font typeface="Montserrat" pitchFamily="2" charset="0"/>
      <p:regular r:id="rId16"/>
      <p:bold r:id="rId17"/>
      <p:italic r:id="rId18"/>
      <p:boldItalic r:id="rId19"/>
    </p:embeddedFont>
    <p:embeddedFont>
      <p:font typeface="Montserrat ExtraBold" pitchFamily="2" charset="0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YkXl/bG+pwO0VV+F+dhrdifve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4AF892-BDA4-47D7-A310-EC49EB6AE43C}">
  <a:tblStyle styleId="{804AF892-BDA4-47D7-A310-EC49EB6AE43C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FEAE7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 showGuides="1">
      <p:cViewPr>
        <p:scale>
          <a:sx n="45" d="100"/>
          <a:sy n="45" d="100"/>
        </p:scale>
        <p:origin x="2376" y="1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20014" cy="12001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174607344_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g29174607344_4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88788c4b4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g288788c4b49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g29174607344_4_39" descr="Google Shape;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32" y="0"/>
            <a:ext cx="114130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29174607344_4_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6" descr="Google Shape;1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7" descr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9" descr="Google Shape;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g29174607344_4_34" descr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9174607344_4_3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9174607344_4_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29174607344_4_31" descr="Google Shape;1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1" y="0"/>
            <a:ext cx="1478219" cy="23156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29174607344_4_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9174607344_4_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9174607344_4_25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g29174607344_4_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Google Shape;25;g29174607344_4_2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htanyuk@schoolnano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t.vbudushee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onference.schoolnano.ru/junior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youcan.vbudushee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no-grad.ru/academy/courses/?type_id=5" TargetMode="External"/><Relationship Id="rId5" Type="http://schemas.openxmlformats.org/officeDocument/2006/relationships/hyperlink" Target="https://nano-grad.ru/academy/courses/?type_id=4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" descr="partners_instit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9782" y="5456980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 descr="partners_lig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432" y="5586800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342323" y="2417975"/>
            <a:ext cx="8509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rPr lang="en-US" sz="38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</a:t>
            </a:r>
            <a:r>
              <a:rPr lang="en-US" sz="3800" b="1">
                <a:latin typeface="Montserrat ExtraBold"/>
                <a:ea typeface="Montserrat ExtraBold"/>
                <a:cs typeface="Montserrat ExtraBold"/>
                <a:sym typeface="Montserrat ExtraBold"/>
              </a:rPr>
              <a:t>С</a:t>
            </a:r>
            <a:r>
              <a:rPr lang="en-US" sz="38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КАЯ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rPr lang="en-US" sz="3800" b="1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«ПРОДЮСЕРЫ ПОДКАСТА»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387894" y="3786858"/>
            <a:ext cx="606731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lang="en-US" sz="2100" b="1" i="0" u="none" strike="noStrike" cap="none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Обсуждаем проблемы и меняем мир</a:t>
            </a:r>
            <a:endParaRPr/>
          </a:p>
        </p:txBody>
      </p:sp>
      <p:pic>
        <p:nvPicPr>
          <p:cNvPr id="49" name="Google Shape;49;p1" descr="Изображение выглядит как мультфильм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1904" y="873981"/>
            <a:ext cx="5110038" cy="511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Шрифт, Графика, снимок экрана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A8E883C-D76F-1855-BE55-42EA9AD20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23" y="287148"/>
            <a:ext cx="4129316" cy="7088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88788c4b49_0_5"/>
          <p:cNvSpPr txBox="1"/>
          <p:nvPr/>
        </p:nvSpPr>
        <p:spPr>
          <a:xfrm>
            <a:off x="761425" y="428500"/>
            <a:ext cx="5670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88788c4b49_0_5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88788c4b49_0_5"/>
          <p:cNvSpPr txBox="1"/>
          <p:nvPr/>
        </p:nvSpPr>
        <p:spPr>
          <a:xfrm>
            <a:off x="761426" y="1417868"/>
            <a:ext cx="5304000" cy="3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 собираются книги, которые вы зарабатываете, выполняя задачи мастерской.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вам в школьной библиотеке появляются новые, хорошие книги. 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 сможет прочесть каждый, кто хочет научиться делать выбор, развить в себе оптимизм, сформировать жизнестойкость или просто получить удовольствие 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 увлекательного чтения.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8" name="Google Shape;248;g288788c4b49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/>
          <p:nvPr/>
        </p:nvSpPr>
        <p:spPr>
          <a:xfrm>
            <a:off x="672710" y="6026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качестве напутствия</a:t>
            </a:r>
            <a:endParaRPr sz="3400" b="1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54" name="Google Shape;254;p13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 txBox="1"/>
          <p:nvPr/>
        </p:nvSpPr>
        <p:spPr>
          <a:xfrm>
            <a:off x="672710" y="1558950"/>
            <a:ext cx="60906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Умение красиво говорить, ясно излагать свои мысли – универсальный навык, который помогает в повседневной жизни добиваться поставленных целей.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Но еще более нужный навык – умение слушать и слышать собеседника.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Мастерская подкастов как раз может помочь вам и с одним, и с другим.</a:t>
            </a:r>
            <a:endParaRPr sz="19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6" name="Google Shape;256;p13" descr="музыка наушники - скачать Бесплатные иконк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6678" y="707347"/>
            <a:ext cx="5777048" cy="576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/>
          <p:nvPr/>
        </p:nvSpPr>
        <p:spPr>
          <a:xfrm>
            <a:off x="648285" y="9201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Всегда на связи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"/>
          <p:cNvSpPr txBox="1"/>
          <p:nvPr/>
        </p:nvSpPr>
        <p:spPr>
          <a:xfrm>
            <a:off x="850400" y="2613290"/>
            <a:ext cx="5374500" cy="255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Автор-эксперт мастерской </a:t>
            </a:r>
            <a:endParaRPr sz="20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Штанюк Андрей Олегович</a:t>
            </a:r>
            <a:endParaRPr sz="20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 b="0" i="0" u="sng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shtanyuk@schoolnano.ru</a:t>
            </a:r>
            <a:endParaRPr sz="20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 b="0" i="0" u="none" strike="noStrike" cap="none">
                <a:solidFill>
                  <a:srgbClr val="333E4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TG: @ShtanyukAO</a:t>
            </a:r>
            <a:endParaRPr sz="33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3" name="Google Shape;263;p12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9996" y="509918"/>
            <a:ext cx="6160625" cy="61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742062" y="5973288"/>
            <a:ext cx="1677650" cy="23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3300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https://rost.vbudushee.ru/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686262" y="649364"/>
            <a:ext cx="6438051" cy="62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Что будет на мастерской?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698098" y="1605300"/>
            <a:ext cx="7194300" cy="54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Подкасты в России набирают обороты, в большинстве случаев они заменили радио и даже </a:t>
            </a: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телевидение</a:t>
            </a: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. Исследователи медиа сообщают, что за последние 4 года количество слушателей подкастов увеличилось в три раза и эта тенденция сохраняется. 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Мастерская подкастов, несмотря на то, что её итогом является создание подкастов, поможет не только освоить навыки работы с техникой, текстами и ведения беседы, но еще - это повод исследовать потребности своих сверстников и глубже погрузиться в волнующи</a:t>
            </a: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их темы (например, выбора дальнейшей профессии). 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2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7195" y="1871293"/>
            <a:ext cx="3610525" cy="43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" descr="Изображение выглядит как стена, в помещении, мебель, пол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16143"/>
          <a:stretch/>
        </p:blipFill>
        <p:spPr>
          <a:xfrm>
            <a:off x="5851927" y="483258"/>
            <a:ext cx="5856950" cy="523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 descr="Google Shape;29;g2870f896b0b_1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3727" y="0"/>
            <a:ext cx="67182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"/>
          <p:cNvSpPr txBox="1"/>
          <p:nvPr/>
        </p:nvSpPr>
        <p:spPr>
          <a:xfrm>
            <a:off x="709946" y="678688"/>
            <a:ext cx="6936000" cy="61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А что вообще за «подкаст»? 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709946" y="1655017"/>
            <a:ext cx="5301207" cy="457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6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Подкасты похожи на радио- или телепередачи, только удобнее. Они доступны в любое время и в любом месте онлайн, а слушать их можно не отвлекаясь от повседневной рутины.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endParaRPr sz="16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6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Создать свой подкаст можно в любом месте: и специально оборудованной студии, и в месте, на первый взгляд, не предназначенной для этого (например, в школьной библиотеке). Да, для создания качественного продукта придется проделать большую работу, но это точно стоит того!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endParaRPr sz="16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6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Попробуем подключиться?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1212518" y="2346934"/>
            <a:ext cx="8116200" cy="3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люблю слушать подкасты</a:t>
            </a:r>
            <a:endParaRPr sz="1400" b="0" i="0" u="none" strike="noStrike" cap="non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нравится обсуждать сложные ситуации и проблемы</a:t>
            </a:r>
            <a:endParaRPr sz="1400" b="0" i="0" u="none" strike="noStrike" cap="non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научиться кратко доносить свою мысль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научиться говорить так, чтобы меня понимали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познакомиться с интересными людьми</a:t>
            </a:r>
            <a:endParaRPr/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У меня есть волнующие темы, которые требуют обсуждения</a:t>
            </a: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4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812" y="2270731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640" y="2823797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 descr="Изображе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595" y="3430720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 descr="Изображе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0279" y="4029271"/>
            <a:ext cx="392431" cy="54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 descr="Изображе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3958" y="4601786"/>
            <a:ext cx="465074" cy="59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 descr="Изображе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3958" y="5223571"/>
            <a:ext cx="465074" cy="47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0B2BA-4D16-F98D-170D-191511211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Танец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4BAC9FA-993E-31B2-84DF-00313DDA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3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519F84C-DA5A-163D-5747-219FDC70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1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174607344_4_21"/>
          <p:cNvSpPr txBox="1"/>
          <p:nvPr/>
        </p:nvSpPr>
        <p:spPr>
          <a:xfrm>
            <a:off x="698110" y="4121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Чему вы научитесь?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29174607344_4_21"/>
          <p:cNvPicPr preferRelativeResize="0"/>
          <p:nvPr/>
        </p:nvPicPr>
        <p:blipFill rotWithShape="1">
          <a:blip r:embed="rId3">
            <a:alphaModFix/>
          </a:blip>
          <a:srcRect l="20679" t="22332" r="20918" b="3023"/>
          <a:stretch/>
        </p:blipFill>
        <p:spPr>
          <a:xfrm>
            <a:off x="7909325" y="1762625"/>
            <a:ext cx="3933550" cy="5027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02" name="Google Shape;202;g29174607344_4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2524" y="552300"/>
            <a:ext cx="1155225" cy="1155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03" name="Google Shape;203;g29174607344_4_2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084" y="2101601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9174607344_4_21" descr="Изображе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084" y="2705801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9174607344_4_21" descr="Изображе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2649" y="3409544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9174607344_4_21" descr="Изображе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0018" y="4101312"/>
            <a:ext cx="392431" cy="54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9174607344_4_21" descr="Изображе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1084" y="4807546"/>
            <a:ext cx="465074" cy="47717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9174607344_4_21"/>
          <p:cNvSpPr txBox="1"/>
          <p:nvPr/>
        </p:nvSpPr>
        <p:spPr>
          <a:xfrm>
            <a:off x="1168810" y="2177810"/>
            <a:ext cx="8116200" cy="3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Продумывать концепцию и разрабатывать идеи подкастов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Составлять контент-планы для шоу и сценарии выпусков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Монтировать звук и придумывать саунд-дизайн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Создавать звуковые студии из подручных средств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Представлять свой проект для разной аудитории</a:t>
            </a:r>
            <a:endParaRPr sz="18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1632396" y="1985299"/>
            <a:ext cx="8829000" cy="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Пример подкаста: МамПапКаст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5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https://vbudushee.ru/library/podkast-dlya-roditeley-mampapkast/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1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386" y="2061686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/>
          <p:nvPr/>
        </p:nvSpPr>
        <p:spPr>
          <a:xfrm>
            <a:off x="1632397" y="4730969"/>
            <a:ext cx="8829001" cy="9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«Цифровой Наноград». Конференция «КРОНА Junior»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4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Образовательные ресурсы (nano-grad.ru)</a:t>
            </a: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https://nano-grad.ru/academy/courses/?type_id=5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1632396" y="3049036"/>
            <a:ext cx="8829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Игра «4 сезона». Покажи, на что ты способен </a:t>
            </a:r>
            <a:endParaRPr sz="16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https://youcan.vbudushee.ru/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1632397" y="3918842"/>
            <a:ext cx="8829001" cy="63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lang="en-US" sz="16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КРОНА Junior (schoolnano.ru)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http://conference.schoolnano.ru/junior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1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386" y="3080503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386" y="3974226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386" y="4937660"/>
            <a:ext cx="524828" cy="5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 descr="Изображение выглядит как снимок экрана, текст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19E3D8C-C75B-7ED1-3C61-F4BE0C762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53" y="1464113"/>
            <a:ext cx="12200353" cy="4825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Macintosh PowerPoint</Application>
  <PresentationFormat>Широкоэкранный</PresentationFormat>
  <Paragraphs>52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Montserrat ExtraBold</vt:lpstr>
      <vt:lpstr>Arial</vt:lpstr>
      <vt:lpstr>Montserrat</vt:lpstr>
      <vt:lpstr>Verdana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Andrey Tiaglyy</cp:lastModifiedBy>
  <cp:revision>1</cp:revision>
  <dcterms:modified xsi:type="dcterms:W3CDTF">2025-10-11T20:05:38Z</dcterms:modified>
</cp:coreProperties>
</file>